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1522075" cy="19081750"/>
  <p:notesSz cx="6858000" cy="9144000"/>
  <p:defaultTextStyle>
    <a:defPPr>
      <a:defRPr lang="ja-JP"/>
    </a:defPPr>
    <a:lvl1pPr marL="0" algn="l" defTabSz="1195669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1pPr>
    <a:lvl2pPr marL="597835" algn="l" defTabSz="1195669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2pPr>
    <a:lvl3pPr marL="1195669" algn="l" defTabSz="1195669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3pPr>
    <a:lvl4pPr marL="1793504" algn="l" defTabSz="1195669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4pPr>
    <a:lvl5pPr marL="2391339" algn="l" defTabSz="1195669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5pPr>
    <a:lvl6pPr marL="2989174" algn="l" defTabSz="1195669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6pPr>
    <a:lvl7pPr marL="3587008" algn="l" defTabSz="1195669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7pPr>
    <a:lvl8pPr marL="4184843" algn="l" defTabSz="1195669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8pPr>
    <a:lvl9pPr marL="4782678" algn="l" defTabSz="1195669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41" d="100"/>
          <a:sy n="41" d="100"/>
        </p:scale>
        <p:origin x="-3372" y="-132"/>
      </p:cViewPr>
      <p:guideLst>
        <p:guide orient="horz" pos="6010"/>
        <p:guide pos="362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707" y="1908027"/>
            <a:ext cx="8676660" cy="13356442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707" y="3276179"/>
            <a:ext cx="8676660" cy="11988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384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727" y="611485"/>
            <a:ext cx="6336621" cy="792486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758" y="2844131"/>
            <a:ext cx="9576558" cy="12888570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760" y="16201018"/>
            <a:ext cx="3708554" cy="1188729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021" y="17893790"/>
            <a:ext cx="6156032" cy="576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2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195669" rtl="0" eaLnBrk="1" latinLnBrk="0" hangingPunct="1">
        <a:spcBef>
          <a:spcPct val="0"/>
        </a:spcBef>
        <a:buNone/>
        <a:defRPr kumimoji="1" sz="5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8376" indent="-448376" algn="l" defTabSz="119566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71481" indent="-373647" algn="l" defTabSz="1195669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494587" indent="-298917" algn="l" defTabSz="119566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92422" indent="-298917" algn="l" defTabSz="1195669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90256" indent="-298917" algn="l" defTabSz="1195669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88091" indent="-298917" algn="l" defTabSz="119566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85926" indent="-298917" algn="l" defTabSz="119566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83760" indent="-298917" algn="l" defTabSz="119566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81595" indent="-298917" algn="l" defTabSz="119566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195669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7835" algn="l" defTabSz="1195669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95669" algn="l" defTabSz="1195669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93504" algn="l" defTabSz="1195669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391339" algn="l" defTabSz="1195669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89174" algn="l" defTabSz="1195669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87008" algn="l" defTabSz="1195669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84843" algn="l" defTabSz="1195669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82678" algn="l" defTabSz="1195669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3311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MHT18</dc:creator>
  <cp:lastModifiedBy>MHT18</cp:lastModifiedBy>
  <cp:revision>4</cp:revision>
  <dcterms:created xsi:type="dcterms:W3CDTF">2021-11-05T07:35:53Z</dcterms:created>
  <dcterms:modified xsi:type="dcterms:W3CDTF">2021-11-05T08:21:19Z</dcterms:modified>
</cp:coreProperties>
</file>